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2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E282F-4B4C-48B8-9CCC-D210AC79AEFD}" type="datetimeFigureOut">
              <a:rPr lang="en-US" smtClean="0"/>
              <a:pPr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6D532-89AB-45E5-8972-868CF350B3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HH\GUNDAR\AKUNTANSI MANAJEMEN\AKMEN HANI\AKMEN SALEMBA4\PENETAPAN HARGA TRANSFER (TRANSFER PRICING)\JUDU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HH\GUNDAR\AKUNTANSI MANAJEMEN\AKMEN HANI\AKMEN SALEMBA4\PENETAPAN HARGA TRANSFER (TRANSFER PRICING)\HAL 8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D:\HH\GUNDAR\AKUNTANSI MANAJEMEN\AKMEN HANI\AKMEN SALEMBA4\PENETAPAN HARGA TRANSFER (TRANSFER PRICING)\HAL 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D:\HH\GUNDAR\AKUNTANSI MANAJEMEN\AKMEN HANI\AKMEN SALEMBA4\PENETAPAN HARGA TRANSFER (TRANSFER PRICING)\HAL 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D:\HH\GUNDAR\AKUNTANSI MANAJEMEN\AKMEN HANI\AKMEN SALEMBA4\PENETAPAN HARGA TRANSFER (TRANSFER PRICING)\HAL 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D:\HH\GUNDAR\AKUNTANSI MANAJEMEN\AKMEN HANI\AKMEN SALEMBA4\PENETAPAN HARGA TRANSFER (TRANSFER PRICING)\HAL 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D:\HH\GUNDAR\AKUNTANSI MANAJEMEN\AKMEN HANI\AKMEN SALEMBA4\PENETAPAN HARGA TRANSFER (TRANSFER PRICING)\HAL 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D:\HH\GUNDAR\AKUNTANSI MANAJEMEN\AKMEN HANI\AKMEN SALEMBA4\PENETAPAN HARGA TRANSFER (TRANSFER PRICING)\HAL 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D:\HH\GUNDAR\AKUNTANSI MANAJEMEN\AKMEN HANI\AKMEN SALEMBA4\PENETAPAN HARGA TRANSFER (TRANSFER PRICING)\HAL 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D:\HH\GUNDAR\AKUNTANSI MANAJEMEN\AKMEN HANI\AKMEN SALEMBA4\PENETAPAN HARGA TRANSFER (TRANSFER PRICING)\HAL 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D:\HH\GUNDAR\AKUNTANSI MANAJEMEN\AKMEN HANI\AKMEN SALEMBA4\PENETAPAN HARGA TRANSFER (TRANSFER PRICING)\HAL 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D:\HH\GUNDAR\AKUNTANSI MANAJEMEN\AKMEN HANI\AKMEN SALEMBA4\PENETAPAN HARGA TRANSFER (TRANSFER PRICING)\HAL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D:\HH\GUNDAR\AKUNTANSI MANAJEMEN\AKMEN HANI\AKMEN SALEMBA4\PENETAPAN HARGA TRANSFER (TRANSFER PRICING)\HAL 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D:\HH\GUNDAR\AKUNTANSI MANAJEMEN\AKMEN HANI\AKMEN SALEMBA4\PENETAPAN HARGA TRANSFER (TRANSFER PRICING)\HAL 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:\HH\GUNDAR\AKUNTANSI MANAJEMEN\AKMEN HANI\AKMEN SALEMBA4\PENETAPAN HARGA TRANSFER (TRANSFER PRICING)\HAL 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D:\HH\GUNDAR\AKUNTANSI MANAJEMEN\AKMEN HANI\AKMEN SALEMBA4\PENETAPAN HARGA TRANSFER (TRANSFER PRICING)\HAL 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 descr="D:\HH\GUNDAR\AKUNTANSI MANAJEMEN\AKMEN HANI\AKMEN SALEMBA4\PENETAPAN HARGA TRANSFER (TRANSFER PRICING)\HAL 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2964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 descr="D:\HH\GUNDAR\AKUNTANSI MANAJEMEN\AKMEN HANI\AKMEN SALEMBA4\PENETAPAN HARGA TRANSFER (TRANSFER PRICING)\HAL 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701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 descr="D:\HH\GUNDAR\AKUNTANSI MANAJEMEN\AKMEN HANI\AKMEN SALEMBA4\PENETAPAN HARGA TRANSFER (TRANSFER PRICING)\HAL 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725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D:\HH\GUNDAR\AKUNTANSI MANAJEMEN\AKMEN HANI\AKMEN SALEMBA4\PENETAPAN HARGA TRANSFER (TRANSFER PRICING)\HAL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D:\HH\GUNDAR\AKUNTANSI MANAJEMEN\AKMEN HANI\AKMEN SALEMBA4\PENETAPAN HARGA TRANSFER (TRANSFER PRICING)\HAL 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D:\HH\GUNDAR\AKUNTANSI MANAJEMEN\AKMEN HANI\AKMEN SALEMBA4\PENETAPAN HARGA TRANSFER (TRANSFER PRICING)\HAL 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D:\HH\GUNDAR\AKUNTANSI MANAJEMEN\AKMEN HANI\AKMEN SALEMBA4\PENETAPAN HARGA TRANSFER (TRANSFER PRICING)\HAL 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D:\HH\GUNDAR\AKUNTANSI MANAJEMEN\AKMEN HANI\AKMEN SALEMBA4\PENETAPAN HARGA TRANSFER (TRANSFER PRICING)\HAL 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D:\HH\GUNDAR\AKUNTANSI MANAJEMEN\AKMEN HANI\AKMEN SALEMBA4\PENETAPAN HARGA TRANSFER (TRANSFER PRICING)\HAL 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D:\HH\GUNDAR\AKUNTANSI MANAJEMEN\AKMEN HANI\AKMEN SALEMBA4\PENETAPAN HARGA TRANSFER (TRANSFER PRICING)\HAL 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rendy</dc:creator>
  <cp:lastModifiedBy>rendy</cp:lastModifiedBy>
  <cp:revision>9</cp:revision>
  <dcterms:created xsi:type="dcterms:W3CDTF">2021-11-26T01:54:10Z</dcterms:created>
  <dcterms:modified xsi:type="dcterms:W3CDTF">2021-11-26T14:02:28Z</dcterms:modified>
</cp:coreProperties>
</file>